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cpolytechnic.com/mechanical/learning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cpolytechnic.com/contact-u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MATERIAL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2371725" y="6215063"/>
            <a:ext cx="434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IN" sz="2000" i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Times New Roman" pitchFamily="18" charset="0"/>
              </a:rPr>
              <a:t>Visit for more Learning Resources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 for purchasing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Management should decide the method of purchasing</a:t>
            </a:r>
          </a:p>
          <a:p>
            <a:r>
              <a:rPr lang="en-US" dirty="0" smtClean="0"/>
              <a:t>Purchasing department should be formed</a:t>
            </a:r>
          </a:p>
          <a:p>
            <a:r>
              <a:rPr lang="en-US" dirty="0" smtClean="0"/>
              <a:t>Inspection staff must see that the material supplied is of good quality.</a:t>
            </a:r>
          </a:p>
          <a:p>
            <a:r>
              <a:rPr lang="en-US" dirty="0" smtClean="0"/>
              <a:t>When contracts are given favorable terms can be detected</a:t>
            </a:r>
          </a:p>
          <a:p>
            <a:r>
              <a:rPr lang="en-US" dirty="0" smtClean="0"/>
              <a:t>Saving can be effected by arranging standardized purchasing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MODERN TECHNIQUES OF MATERIAL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 IN TIME SYSTEM(JIT)</a:t>
            </a:r>
          </a:p>
          <a:p>
            <a:endParaRPr lang="en-US" dirty="0" smtClean="0"/>
          </a:p>
          <a:p>
            <a:r>
              <a:rPr lang="en-US" dirty="0" smtClean="0"/>
              <a:t>SYSTEM APPLICATIONS AND PRODUCTS(SAP)</a:t>
            </a:r>
          </a:p>
          <a:p>
            <a:endParaRPr lang="en-US" smtClean="0"/>
          </a:p>
          <a:p>
            <a:r>
              <a:rPr lang="en-US" smtClean="0"/>
              <a:t>ENTERPRISE </a:t>
            </a:r>
            <a:r>
              <a:rPr lang="en-US" dirty="0" smtClean="0"/>
              <a:t>RESOURSE PLANNING(ERP)</a:t>
            </a:r>
          </a:p>
          <a:p>
            <a:endParaRPr lang="en-US" dirty="0"/>
          </a:p>
        </p:txBody>
      </p:sp>
      <p:sp>
        <p:nvSpPr>
          <p:cNvPr id="4" name="Rectangle 4">
            <a:hlinkClick r:id="rId2"/>
          </p:cNvPr>
          <p:cNvSpPr>
            <a:spLocks noChangeArrowheads="1"/>
          </p:cNvSpPr>
          <p:nvPr/>
        </p:nvSpPr>
        <p:spPr bwMode="auto">
          <a:xfrm>
            <a:off x="5410200" y="6477000"/>
            <a:ext cx="3581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IN" sz="2000" i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Times New Roman" pitchFamily="18" charset="0"/>
              </a:rPr>
              <a:t>For more detail contact </a:t>
            </a:r>
            <a:r>
              <a:rPr lang="en-IN" sz="2000" i="1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Times New Roman" pitchFamily="18" charset="0"/>
              </a:rPr>
              <a:t>us</a:t>
            </a:r>
            <a:endParaRPr lang="en-IN" sz="2000" i="1" u="sng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THE CONCEPT OF MANAGEMENT WHICH IS CONCERNED WITH FLOW OF MATERIALS IN AN ORGANISATION BY USING FUNCTIONS LIKE PURCHASING,STORING,MOVING,DISTRIBUTING,PRODUCTION,DISPATCHING.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INVENTORY MANAGEMENT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Meaning</a:t>
            </a:r>
          </a:p>
          <a:p>
            <a:r>
              <a:rPr lang="en-US" dirty="0" smtClean="0"/>
              <a:t>Types of inventory </a:t>
            </a:r>
          </a:p>
          <a:p>
            <a:r>
              <a:rPr lang="en-US" dirty="0" smtClean="0"/>
              <a:t>Raw material inventory</a:t>
            </a:r>
          </a:p>
          <a:p>
            <a:r>
              <a:rPr lang="en-US" dirty="0" smtClean="0"/>
              <a:t>Semi finished material inventory</a:t>
            </a:r>
          </a:p>
          <a:p>
            <a:r>
              <a:rPr lang="en-US" dirty="0" smtClean="0"/>
              <a:t>Finished material inventory</a:t>
            </a:r>
          </a:p>
          <a:p>
            <a:r>
              <a:rPr lang="en-US" dirty="0" smtClean="0"/>
              <a:t>Tools  inventory</a:t>
            </a:r>
          </a:p>
          <a:p>
            <a:r>
              <a:rPr lang="en-US" dirty="0" smtClean="0"/>
              <a:t>Machinery spares inventory</a:t>
            </a:r>
          </a:p>
          <a:p>
            <a:r>
              <a:rPr lang="en-US" dirty="0" smtClean="0"/>
              <a:t>Supplies inventory</a:t>
            </a:r>
          </a:p>
          <a:p>
            <a:r>
              <a:rPr lang="en-US" dirty="0" err="1" smtClean="0"/>
              <a:t>Standerd</a:t>
            </a:r>
            <a:r>
              <a:rPr lang="en-US" dirty="0" smtClean="0"/>
              <a:t> parts inventory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 OF INVENTORY MNAGENMENT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Ensure availability of engineering</a:t>
            </a:r>
          </a:p>
          <a:p>
            <a:r>
              <a:rPr lang="en-US" dirty="0" smtClean="0"/>
              <a:t>Proper purchasing guidelines</a:t>
            </a:r>
          </a:p>
          <a:p>
            <a:r>
              <a:rPr lang="en-US" dirty="0" smtClean="0"/>
              <a:t>Supply of material whenever required</a:t>
            </a:r>
          </a:p>
          <a:p>
            <a:r>
              <a:rPr lang="en-US" dirty="0" smtClean="0"/>
              <a:t>Smooth functioning of production system</a:t>
            </a:r>
          </a:p>
          <a:p>
            <a:r>
              <a:rPr lang="en-US" dirty="0" smtClean="0"/>
              <a:t>Cost minimization</a:t>
            </a:r>
          </a:p>
          <a:p>
            <a:r>
              <a:rPr lang="en-US" dirty="0" smtClean="0"/>
              <a:t>Reduce time to market</a:t>
            </a:r>
          </a:p>
          <a:p>
            <a:r>
              <a:rPr lang="en-US" dirty="0" smtClean="0"/>
              <a:t>Improves customer satisfaction</a:t>
            </a:r>
          </a:p>
          <a:p>
            <a:r>
              <a:rPr lang="en-US" dirty="0" smtClean="0"/>
              <a:t>Prevents stock outs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OBJECTIVES OF INVENTORY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streamline decision making</a:t>
            </a:r>
          </a:p>
          <a:p>
            <a:r>
              <a:rPr lang="en-US" dirty="0" smtClean="0"/>
              <a:t>To purchase material in minimum cost</a:t>
            </a:r>
          </a:p>
          <a:p>
            <a:r>
              <a:rPr lang="en-US" dirty="0" smtClean="0"/>
              <a:t>To purchase material in right quantity</a:t>
            </a:r>
          </a:p>
          <a:p>
            <a:r>
              <a:rPr lang="en-US" dirty="0" smtClean="0"/>
              <a:t>To purchase material at right cost</a:t>
            </a:r>
          </a:p>
          <a:p>
            <a:r>
              <a:rPr lang="en-US" dirty="0" smtClean="0"/>
              <a:t>To provide sufficient storage space</a:t>
            </a:r>
          </a:p>
          <a:p>
            <a:r>
              <a:rPr lang="en-US" dirty="0" smtClean="0"/>
              <a:t>To classify material on various parameters</a:t>
            </a:r>
          </a:p>
          <a:p>
            <a:r>
              <a:rPr lang="en-US" dirty="0" smtClean="0"/>
              <a:t>To avoid delay in material issue</a:t>
            </a:r>
          </a:p>
          <a:p>
            <a:r>
              <a:rPr lang="en-US" dirty="0" smtClean="0"/>
              <a:t>To reduce inventory costs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ABC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type materials: Materials with 10 % in quantity but cost contribution is 90%.</a:t>
            </a:r>
          </a:p>
          <a:p>
            <a:r>
              <a:rPr lang="en-US" dirty="0" smtClean="0"/>
              <a:t>C type materials: Materials with 70 % in quantity but cost contribution is 10%.</a:t>
            </a:r>
          </a:p>
          <a:p>
            <a:r>
              <a:rPr lang="en-US" dirty="0" smtClean="0"/>
              <a:t>B Type materials: Medium valued and number lies between A and C.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EOQ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EOQ: It means the Economic Order Quantity</a:t>
            </a:r>
          </a:p>
          <a:p>
            <a:endParaRPr lang="en-US" dirty="0" smtClean="0"/>
          </a:p>
          <a:p>
            <a:r>
              <a:rPr lang="en-US" dirty="0" smtClean="0"/>
              <a:t>The size of an order that minimizes the total inventory cost is know as EOQ.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OF PURCHASING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MARKET PURCHASING</a:t>
            </a:r>
          </a:p>
          <a:p>
            <a:r>
              <a:rPr lang="en-US" dirty="0" smtClean="0"/>
              <a:t>PURCHASING FOR SPECIFIC PERIOD</a:t>
            </a:r>
          </a:p>
          <a:p>
            <a:r>
              <a:rPr lang="en-US" dirty="0" smtClean="0"/>
              <a:t>CENTRALISED PURCHASING</a:t>
            </a:r>
          </a:p>
          <a:p>
            <a:r>
              <a:rPr lang="en-US" dirty="0" smtClean="0"/>
              <a:t>RATE COTRACT PURCHASING</a:t>
            </a:r>
          </a:p>
          <a:p>
            <a:r>
              <a:rPr lang="en-US" dirty="0" smtClean="0"/>
              <a:t>THROUGH DIRECTOR GENERAL OF SUPPLIES AND DISPOSALS</a:t>
            </a:r>
          </a:p>
          <a:p>
            <a:r>
              <a:rPr lang="en-US" dirty="0" smtClean="0"/>
              <a:t>PURCHASING ACCORDING TO REQUIREMENT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purchasing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Right time</a:t>
            </a:r>
          </a:p>
          <a:p>
            <a:r>
              <a:rPr lang="en-US" dirty="0" smtClean="0"/>
              <a:t>Right price </a:t>
            </a:r>
          </a:p>
          <a:p>
            <a:r>
              <a:rPr lang="en-US" dirty="0" smtClean="0"/>
              <a:t>Right source</a:t>
            </a:r>
          </a:p>
          <a:p>
            <a:r>
              <a:rPr lang="en-US" dirty="0" smtClean="0"/>
              <a:t>Right quantity</a:t>
            </a:r>
          </a:p>
          <a:p>
            <a:r>
              <a:rPr lang="en-US" dirty="0" smtClean="0"/>
              <a:t>Right quality</a:t>
            </a:r>
          </a:p>
          <a:p>
            <a:r>
              <a:rPr lang="en-US" dirty="0" smtClean="0"/>
              <a:t>Right transport</a:t>
            </a:r>
          </a:p>
          <a:p>
            <a:r>
              <a:rPr lang="en-US" dirty="0" smtClean="0"/>
              <a:t>Right procedure</a:t>
            </a:r>
          </a:p>
          <a:p>
            <a:r>
              <a:rPr lang="en-US" dirty="0" smtClean="0"/>
              <a:t>Right contact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322</Words>
  <Application>Microsoft Office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MATERIAL MANAGEMENT</vt:lpstr>
      <vt:lpstr>DEFINIION</vt:lpstr>
      <vt:lpstr>INVENTORY MANAGEMENT </vt:lpstr>
      <vt:lpstr>FUNCTIONS OF INVENTORY MNAGENMENT</vt:lpstr>
      <vt:lpstr>OBJECTIVES OF INVENTORY MANAGEMENT</vt:lpstr>
      <vt:lpstr>ABC Analysis</vt:lpstr>
      <vt:lpstr>EOQ</vt:lpstr>
      <vt:lpstr>METHODS OF PURCHASING</vt:lpstr>
      <vt:lpstr>Principles of purchasing </vt:lpstr>
      <vt:lpstr>Procedure for purchasing</vt:lpstr>
      <vt:lpstr>MODERN TECHNIQUES OF MATERIAL MANAGEMENT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MANAGEMENT</dc:title>
  <dc:creator>MECAD</dc:creator>
  <cp:lastModifiedBy>ADMIN</cp:lastModifiedBy>
  <cp:revision>2</cp:revision>
  <dcterms:created xsi:type="dcterms:W3CDTF">2006-08-16T00:00:00Z</dcterms:created>
  <dcterms:modified xsi:type="dcterms:W3CDTF">2017-05-30T13:42:59Z</dcterms:modified>
</cp:coreProperties>
</file>